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slide4.xml" ContentType="application/vnd.openxmlformats-officedocument.presentationml.slide+xml"/>
  <Override PartName="/ppt/slides/slide5.xml" ContentType="application/vnd.openxmlformats-officedocument.presentationml.slide+xml"/>
  <Override PartName="/ppt/media/image1.png" ContentType="image/png"/>
  <Override PartName="/ppt/media/image2.png" ContentType="image/png"/>
  <Override PartName="/ppt/media/image3.png" ContentType="image/png"/>
  <Override PartName="/ppt/media/image4.png" ContentType="image/png"/>
  <Override PartName="/ppt/media/image5.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Lst>
  <p:sldSz cx="10080625" cy="567055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226080"/>
            <a:ext cx="9071280" cy="946080"/>
          </a:xfrm>
          <a:prstGeom prst="rect">
            <a:avLst/>
          </a:prstGeom>
        </p:spPr>
        <p:txBody>
          <a:bodyPr lIns="0" rIns="0" tIns="0" bIns="0" anchor="ctr">
            <a:noAutofit/>
          </a:bodyPr>
          <a:p>
            <a:pPr algn="ctr"/>
            <a:endParaRPr b="0" lang="fr-CA" sz="4400" spc="-1" strike="noStrike">
              <a:latin typeface="Arial"/>
            </a:endParaRPr>
          </a:p>
        </p:txBody>
      </p:sp>
      <p:sp>
        <p:nvSpPr>
          <p:cNvPr id="25" name="PlaceHolder 2"/>
          <p:cNvSpPr>
            <a:spLocks noGrp="1"/>
          </p:cNvSpPr>
          <p:nvPr>
            <p:ph type="body"/>
          </p:nvPr>
        </p:nvSpPr>
        <p:spPr>
          <a:xfrm>
            <a:off x="504000" y="1326600"/>
            <a:ext cx="4426560" cy="1568160"/>
          </a:xfrm>
          <a:prstGeom prst="rect">
            <a:avLst/>
          </a:prstGeom>
        </p:spPr>
        <p:txBody>
          <a:bodyPr lIns="0" rIns="0" tIns="0" bIns="0">
            <a:normAutofit/>
          </a:bodyPr>
          <a:p>
            <a:endParaRPr b="0" lang="fr-CA" sz="3200" spc="-1" strike="noStrike">
              <a:latin typeface="Arial"/>
            </a:endParaRPr>
          </a:p>
        </p:txBody>
      </p:sp>
      <p:sp>
        <p:nvSpPr>
          <p:cNvPr id="26" name="PlaceHolder 3"/>
          <p:cNvSpPr>
            <a:spLocks noGrp="1"/>
          </p:cNvSpPr>
          <p:nvPr>
            <p:ph type="body"/>
          </p:nvPr>
        </p:nvSpPr>
        <p:spPr>
          <a:xfrm>
            <a:off x="504000" y="3044160"/>
            <a:ext cx="4426560" cy="1568160"/>
          </a:xfrm>
          <a:prstGeom prst="rect">
            <a:avLst/>
          </a:prstGeom>
        </p:spPr>
        <p:txBody>
          <a:bodyPr lIns="0" rIns="0" tIns="0" bIns="0">
            <a:normAutofit/>
          </a:bodyPr>
          <a:p>
            <a:endParaRPr b="0" lang="fr-CA"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226080"/>
            <a:ext cx="9071280" cy="946080"/>
          </a:xfrm>
          <a:prstGeom prst="rect">
            <a:avLst/>
          </a:prstGeom>
        </p:spPr>
        <p:txBody>
          <a:bodyPr lIns="0" rIns="0" tIns="0" bIns="0" anchor="ctr">
            <a:noAutofit/>
          </a:bodyPr>
          <a:p>
            <a:pPr algn="ctr"/>
            <a:endParaRPr b="0" lang="fr-CA" sz="4400" spc="-1" strike="noStrike">
              <a:latin typeface="Arial"/>
            </a:endParaRPr>
          </a:p>
        </p:txBody>
      </p:sp>
      <p:sp>
        <p:nvSpPr>
          <p:cNvPr id="28" name="PlaceHolder 2"/>
          <p:cNvSpPr>
            <a:spLocks noGrp="1"/>
          </p:cNvSpPr>
          <p:nvPr>
            <p:ph type="body"/>
          </p:nvPr>
        </p:nvSpPr>
        <p:spPr>
          <a:xfrm>
            <a:off x="504000" y="1326600"/>
            <a:ext cx="2160000" cy="1568160"/>
          </a:xfrm>
          <a:prstGeom prst="rect">
            <a:avLst/>
          </a:prstGeom>
        </p:spPr>
        <p:txBody>
          <a:bodyPr lIns="0" rIns="0" tIns="0" bIns="0">
            <a:normAutofit fontScale="80000"/>
          </a:bodyPr>
          <a:p>
            <a:endParaRPr b="0" lang="fr-CA" sz="3200" spc="-1" strike="noStrike">
              <a:latin typeface="Arial"/>
            </a:endParaRPr>
          </a:p>
        </p:txBody>
      </p:sp>
      <p:sp>
        <p:nvSpPr>
          <p:cNvPr id="29" name="PlaceHolder 3"/>
          <p:cNvSpPr>
            <a:spLocks noGrp="1"/>
          </p:cNvSpPr>
          <p:nvPr>
            <p:ph type="body"/>
          </p:nvPr>
        </p:nvSpPr>
        <p:spPr>
          <a:xfrm>
            <a:off x="2772360" y="1326600"/>
            <a:ext cx="2160000" cy="1568160"/>
          </a:xfrm>
          <a:prstGeom prst="rect">
            <a:avLst/>
          </a:prstGeom>
        </p:spPr>
        <p:txBody>
          <a:bodyPr lIns="0" rIns="0" tIns="0" bIns="0">
            <a:normAutofit fontScale="80000"/>
          </a:bodyPr>
          <a:p>
            <a:endParaRPr b="0" lang="fr-CA" sz="3200" spc="-1" strike="noStrike">
              <a:latin typeface="Arial"/>
            </a:endParaRPr>
          </a:p>
        </p:txBody>
      </p:sp>
      <p:sp>
        <p:nvSpPr>
          <p:cNvPr id="30" name="PlaceHolder 4"/>
          <p:cNvSpPr>
            <a:spLocks noGrp="1"/>
          </p:cNvSpPr>
          <p:nvPr>
            <p:ph type="body"/>
          </p:nvPr>
        </p:nvSpPr>
        <p:spPr>
          <a:xfrm>
            <a:off x="504000" y="3044160"/>
            <a:ext cx="2160000" cy="1568160"/>
          </a:xfrm>
          <a:prstGeom prst="rect">
            <a:avLst/>
          </a:prstGeom>
        </p:spPr>
        <p:txBody>
          <a:bodyPr lIns="0" rIns="0" tIns="0" bIns="0">
            <a:normAutofit fontScale="80000"/>
          </a:bodyPr>
          <a:p>
            <a:endParaRPr b="0" lang="fr-CA" sz="3200" spc="-1" strike="noStrike">
              <a:latin typeface="Arial"/>
            </a:endParaRPr>
          </a:p>
        </p:txBody>
      </p:sp>
      <p:sp>
        <p:nvSpPr>
          <p:cNvPr id="31" name="PlaceHolder 5"/>
          <p:cNvSpPr>
            <a:spLocks noGrp="1"/>
          </p:cNvSpPr>
          <p:nvPr>
            <p:ph type="body"/>
          </p:nvPr>
        </p:nvSpPr>
        <p:spPr>
          <a:xfrm>
            <a:off x="2772360" y="3044160"/>
            <a:ext cx="2160000" cy="1568160"/>
          </a:xfrm>
          <a:prstGeom prst="rect">
            <a:avLst/>
          </a:prstGeom>
        </p:spPr>
        <p:txBody>
          <a:bodyPr lIns="0" rIns="0" tIns="0" bIns="0">
            <a:normAutofit fontScale="80000"/>
          </a:bodyPr>
          <a:p>
            <a:endParaRPr b="0" lang="fr-CA"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226080"/>
            <a:ext cx="9071280" cy="946080"/>
          </a:xfrm>
          <a:prstGeom prst="rect">
            <a:avLst/>
          </a:prstGeom>
        </p:spPr>
        <p:txBody>
          <a:bodyPr lIns="0" rIns="0" tIns="0" bIns="0" anchor="ctr">
            <a:noAutofit/>
          </a:bodyPr>
          <a:p>
            <a:pPr algn="ctr"/>
            <a:endParaRPr b="0" lang="fr-CA" sz="4400" spc="-1" strike="noStrike">
              <a:latin typeface="Arial"/>
            </a:endParaRPr>
          </a:p>
        </p:txBody>
      </p:sp>
      <p:sp>
        <p:nvSpPr>
          <p:cNvPr id="33" name="PlaceHolder 2"/>
          <p:cNvSpPr>
            <a:spLocks noGrp="1"/>
          </p:cNvSpPr>
          <p:nvPr>
            <p:ph type="body"/>
          </p:nvPr>
        </p:nvSpPr>
        <p:spPr>
          <a:xfrm>
            <a:off x="504000" y="1326600"/>
            <a:ext cx="1425240" cy="1568160"/>
          </a:xfrm>
          <a:prstGeom prst="rect">
            <a:avLst/>
          </a:prstGeom>
        </p:spPr>
        <p:txBody>
          <a:bodyPr lIns="0" rIns="0" tIns="0" bIns="0">
            <a:normAutofit fontScale="43000"/>
          </a:bodyPr>
          <a:p>
            <a:endParaRPr b="0" lang="fr-CA" sz="3200" spc="-1" strike="noStrike">
              <a:latin typeface="Arial"/>
            </a:endParaRPr>
          </a:p>
        </p:txBody>
      </p:sp>
      <p:sp>
        <p:nvSpPr>
          <p:cNvPr id="34" name="PlaceHolder 3"/>
          <p:cNvSpPr>
            <a:spLocks noGrp="1"/>
          </p:cNvSpPr>
          <p:nvPr>
            <p:ph type="body"/>
          </p:nvPr>
        </p:nvSpPr>
        <p:spPr>
          <a:xfrm>
            <a:off x="2000880" y="1326600"/>
            <a:ext cx="1425240" cy="1568160"/>
          </a:xfrm>
          <a:prstGeom prst="rect">
            <a:avLst/>
          </a:prstGeom>
        </p:spPr>
        <p:txBody>
          <a:bodyPr lIns="0" rIns="0" tIns="0" bIns="0">
            <a:normAutofit fontScale="43000"/>
          </a:bodyPr>
          <a:p>
            <a:endParaRPr b="0" lang="fr-CA" sz="3200" spc="-1" strike="noStrike">
              <a:latin typeface="Arial"/>
            </a:endParaRPr>
          </a:p>
        </p:txBody>
      </p:sp>
      <p:sp>
        <p:nvSpPr>
          <p:cNvPr id="35" name="PlaceHolder 4"/>
          <p:cNvSpPr>
            <a:spLocks noGrp="1"/>
          </p:cNvSpPr>
          <p:nvPr>
            <p:ph type="body"/>
          </p:nvPr>
        </p:nvSpPr>
        <p:spPr>
          <a:xfrm>
            <a:off x="3497760" y="1326600"/>
            <a:ext cx="1425240" cy="1568160"/>
          </a:xfrm>
          <a:prstGeom prst="rect">
            <a:avLst/>
          </a:prstGeom>
        </p:spPr>
        <p:txBody>
          <a:bodyPr lIns="0" rIns="0" tIns="0" bIns="0">
            <a:normAutofit fontScale="43000"/>
          </a:bodyPr>
          <a:p>
            <a:endParaRPr b="0" lang="fr-CA" sz="3200" spc="-1" strike="noStrike">
              <a:latin typeface="Arial"/>
            </a:endParaRPr>
          </a:p>
        </p:txBody>
      </p:sp>
      <p:sp>
        <p:nvSpPr>
          <p:cNvPr id="36" name="PlaceHolder 5"/>
          <p:cNvSpPr>
            <a:spLocks noGrp="1"/>
          </p:cNvSpPr>
          <p:nvPr>
            <p:ph type="body"/>
          </p:nvPr>
        </p:nvSpPr>
        <p:spPr>
          <a:xfrm>
            <a:off x="504000" y="3044160"/>
            <a:ext cx="1425240" cy="1568160"/>
          </a:xfrm>
          <a:prstGeom prst="rect">
            <a:avLst/>
          </a:prstGeom>
        </p:spPr>
        <p:txBody>
          <a:bodyPr lIns="0" rIns="0" tIns="0" bIns="0">
            <a:normAutofit fontScale="43000"/>
          </a:bodyPr>
          <a:p>
            <a:endParaRPr b="0" lang="fr-CA" sz="3200" spc="-1" strike="noStrike">
              <a:latin typeface="Arial"/>
            </a:endParaRPr>
          </a:p>
        </p:txBody>
      </p:sp>
      <p:sp>
        <p:nvSpPr>
          <p:cNvPr id="37" name="PlaceHolder 6"/>
          <p:cNvSpPr>
            <a:spLocks noGrp="1"/>
          </p:cNvSpPr>
          <p:nvPr>
            <p:ph type="body"/>
          </p:nvPr>
        </p:nvSpPr>
        <p:spPr>
          <a:xfrm>
            <a:off x="2000880" y="3044160"/>
            <a:ext cx="1425240" cy="1568160"/>
          </a:xfrm>
          <a:prstGeom prst="rect">
            <a:avLst/>
          </a:prstGeom>
        </p:spPr>
        <p:txBody>
          <a:bodyPr lIns="0" rIns="0" tIns="0" bIns="0">
            <a:normAutofit fontScale="43000"/>
          </a:bodyPr>
          <a:p>
            <a:endParaRPr b="0" lang="fr-CA" sz="3200" spc="-1" strike="noStrike">
              <a:latin typeface="Arial"/>
            </a:endParaRPr>
          </a:p>
        </p:txBody>
      </p:sp>
      <p:sp>
        <p:nvSpPr>
          <p:cNvPr id="38" name="PlaceHolder 7"/>
          <p:cNvSpPr>
            <a:spLocks noGrp="1"/>
          </p:cNvSpPr>
          <p:nvPr>
            <p:ph type="body"/>
          </p:nvPr>
        </p:nvSpPr>
        <p:spPr>
          <a:xfrm>
            <a:off x="3497760" y="3044160"/>
            <a:ext cx="1425240" cy="1568160"/>
          </a:xfrm>
          <a:prstGeom prst="rect">
            <a:avLst/>
          </a:prstGeom>
        </p:spPr>
        <p:txBody>
          <a:bodyPr lIns="0" rIns="0" tIns="0" bIns="0">
            <a:normAutofit fontScale="43000"/>
          </a:bodyPr>
          <a:p>
            <a:endParaRPr b="0" lang="fr-CA"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04000" y="226080"/>
            <a:ext cx="9071280" cy="946080"/>
          </a:xfrm>
          <a:prstGeom prst="rect">
            <a:avLst/>
          </a:prstGeom>
        </p:spPr>
        <p:txBody>
          <a:bodyPr lIns="0" rIns="0" tIns="0" bIns="0" anchor="ctr">
            <a:noAutofit/>
          </a:bodyPr>
          <a:p>
            <a:pPr algn="ctr"/>
            <a:endParaRPr b="0" lang="fr-CA" sz="4400" spc="-1" strike="noStrike">
              <a:latin typeface="Arial"/>
            </a:endParaRPr>
          </a:p>
        </p:txBody>
      </p:sp>
      <p:sp>
        <p:nvSpPr>
          <p:cNvPr id="4" name="PlaceHolder 2"/>
          <p:cNvSpPr>
            <a:spLocks noGrp="1"/>
          </p:cNvSpPr>
          <p:nvPr>
            <p:ph type="subTitle"/>
          </p:nvPr>
        </p:nvSpPr>
        <p:spPr>
          <a:xfrm>
            <a:off x="504000" y="1326600"/>
            <a:ext cx="4426560" cy="3287880"/>
          </a:xfrm>
          <a:prstGeom prst="rect">
            <a:avLst/>
          </a:prstGeom>
        </p:spPr>
        <p:txBody>
          <a:bodyPr lIns="0" rIns="0" tIns="0" bIns="0" anchor="ctr">
            <a:noAutofit/>
          </a:bodyPr>
          <a:p>
            <a:pPr algn="ctr"/>
            <a:endParaRPr b="0" lang="fr-CA"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1280" cy="946080"/>
          </a:xfrm>
          <a:prstGeom prst="rect">
            <a:avLst/>
          </a:prstGeom>
        </p:spPr>
        <p:txBody>
          <a:bodyPr lIns="0" rIns="0" tIns="0" bIns="0" anchor="ctr">
            <a:noAutofit/>
          </a:bodyPr>
          <a:p>
            <a:pPr algn="ctr"/>
            <a:endParaRPr b="0" lang="fr-CA" sz="4400" spc="-1" strike="noStrike">
              <a:latin typeface="Arial"/>
            </a:endParaRPr>
          </a:p>
        </p:txBody>
      </p:sp>
      <p:sp>
        <p:nvSpPr>
          <p:cNvPr id="6" name="PlaceHolder 2"/>
          <p:cNvSpPr>
            <a:spLocks noGrp="1"/>
          </p:cNvSpPr>
          <p:nvPr>
            <p:ph type="body"/>
          </p:nvPr>
        </p:nvSpPr>
        <p:spPr>
          <a:xfrm>
            <a:off x="504000" y="1326600"/>
            <a:ext cx="4426560" cy="3287880"/>
          </a:xfrm>
          <a:prstGeom prst="rect">
            <a:avLst/>
          </a:prstGeom>
        </p:spPr>
        <p:txBody>
          <a:bodyPr lIns="0" rIns="0" tIns="0" bIns="0">
            <a:normAutofit/>
          </a:bodyPr>
          <a:p>
            <a:endParaRPr b="0" lang="fr-CA"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1280" cy="946080"/>
          </a:xfrm>
          <a:prstGeom prst="rect">
            <a:avLst/>
          </a:prstGeom>
        </p:spPr>
        <p:txBody>
          <a:bodyPr lIns="0" rIns="0" tIns="0" bIns="0" anchor="ctr">
            <a:noAutofit/>
          </a:bodyPr>
          <a:p>
            <a:pPr algn="ctr"/>
            <a:endParaRPr b="0" lang="fr-CA" sz="4400" spc="-1" strike="noStrike">
              <a:latin typeface="Arial"/>
            </a:endParaRPr>
          </a:p>
        </p:txBody>
      </p:sp>
      <p:sp>
        <p:nvSpPr>
          <p:cNvPr id="8" name="PlaceHolder 2"/>
          <p:cNvSpPr>
            <a:spLocks noGrp="1"/>
          </p:cNvSpPr>
          <p:nvPr>
            <p:ph type="body"/>
          </p:nvPr>
        </p:nvSpPr>
        <p:spPr>
          <a:xfrm>
            <a:off x="504000" y="1326600"/>
            <a:ext cx="2160000" cy="3287880"/>
          </a:xfrm>
          <a:prstGeom prst="rect">
            <a:avLst/>
          </a:prstGeom>
        </p:spPr>
        <p:txBody>
          <a:bodyPr lIns="0" rIns="0" tIns="0" bIns="0">
            <a:normAutofit/>
          </a:bodyPr>
          <a:p>
            <a:endParaRPr b="0" lang="fr-CA" sz="3200" spc="-1" strike="noStrike">
              <a:latin typeface="Arial"/>
            </a:endParaRPr>
          </a:p>
        </p:txBody>
      </p:sp>
      <p:sp>
        <p:nvSpPr>
          <p:cNvPr id="9" name="PlaceHolder 3"/>
          <p:cNvSpPr>
            <a:spLocks noGrp="1"/>
          </p:cNvSpPr>
          <p:nvPr>
            <p:ph type="body"/>
          </p:nvPr>
        </p:nvSpPr>
        <p:spPr>
          <a:xfrm>
            <a:off x="2772360" y="1326600"/>
            <a:ext cx="2160000" cy="3287880"/>
          </a:xfrm>
          <a:prstGeom prst="rect">
            <a:avLst/>
          </a:prstGeom>
        </p:spPr>
        <p:txBody>
          <a:bodyPr lIns="0" rIns="0" tIns="0" bIns="0">
            <a:normAutofit/>
          </a:bodyPr>
          <a:p>
            <a:endParaRPr b="0" lang="fr-CA"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226080"/>
            <a:ext cx="9071280" cy="946080"/>
          </a:xfrm>
          <a:prstGeom prst="rect">
            <a:avLst/>
          </a:prstGeom>
        </p:spPr>
        <p:txBody>
          <a:bodyPr lIns="0" rIns="0" tIns="0" bIns="0" anchor="ctr">
            <a:noAutofit/>
          </a:bodyPr>
          <a:p>
            <a:pPr algn="ctr"/>
            <a:endParaRPr b="0" lang="fr-CA"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04000" y="226080"/>
            <a:ext cx="9071280" cy="4386600"/>
          </a:xfrm>
          <a:prstGeom prst="rect">
            <a:avLst/>
          </a:prstGeom>
        </p:spPr>
        <p:txBody>
          <a:bodyPr lIns="0" rIns="0" tIns="0" bIns="0" anchor="ctr">
            <a:noAutofit/>
          </a:bodyPr>
          <a:p>
            <a:pPr algn="ctr"/>
            <a:endParaRPr b="0" lang="fr-CA"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1280" cy="946080"/>
          </a:xfrm>
          <a:prstGeom prst="rect">
            <a:avLst/>
          </a:prstGeom>
        </p:spPr>
        <p:txBody>
          <a:bodyPr lIns="0" rIns="0" tIns="0" bIns="0" anchor="ctr">
            <a:noAutofit/>
          </a:bodyPr>
          <a:p>
            <a:pPr algn="ctr"/>
            <a:endParaRPr b="0" lang="fr-CA" sz="4400" spc="-1" strike="noStrike">
              <a:latin typeface="Arial"/>
            </a:endParaRPr>
          </a:p>
        </p:txBody>
      </p:sp>
      <p:sp>
        <p:nvSpPr>
          <p:cNvPr id="13" name="PlaceHolder 2"/>
          <p:cNvSpPr>
            <a:spLocks noGrp="1"/>
          </p:cNvSpPr>
          <p:nvPr>
            <p:ph type="body"/>
          </p:nvPr>
        </p:nvSpPr>
        <p:spPr>
          <a:xfrm>
            <a:off x="504000" y="1326600"/>
            <a:ext cx="2160000" cy="1568160"/>
          </a:xfrm>
          <a:prstGeom prst="rect">
            <a:avLst/>
          </a:prstGeom>
        </p:spPr>
        <p:txBody>
          <a:bodyPr lIns="0" rIns="0" tIns="0" bIns="0">
            <a:normAutofit fontScale="80000"/>
          </a:bodyPr>
          <a:p>
            <a:endParaRPr b="0" lang="fr-CA" sz="3200" spc="-1" strike="noStrike">
              <a:latin typeface="Arial"/>
            </a:endParaRPr>
          </a:p>
        </p:txBody>
      </p:sp>
      <p:sp>
        <p:nvSpPr>
          <p:cNvPr id="14" name="PlaceHolder 3"/>
          <p:cNvSpPr>
            <a:spLocks noGrp="1"/>
          </p:cNvSpPr>
          <p:nvPr>
            <p:ph type="body"/>
          </p:nvPr>
        </p:nvSpPr>
        <p:spPr>
          <a:xfrm>
            <a:off x="2772360" y="1326600"/>
            <a:ext cx="2160000" cy="3287880"/>
          </a:xfrm>
          <a:prstGeom prst="rect">
            <a:avLst/>
          </a:prstGeom>
        </p:spPr>
        <p:txBody>
          <a:bodyPr lIns="0" rIns="0" tIns="0" bIns="0">
            <a:normAutofit/>
          </a:bodyPr>
          <a:p>
            <a:endParaRPr b="0" lang="fr-CA" sz="3200" spc="-1" strike="noStrike">
              <a:latin typeface="Arial"/>
            </a:endParaRPr>
          </a:p>
        </p:txBody>
      </p:sp>
      <p:sp>
        <p:nvSpPr>
          <p:cNvPr id="15" name="PlaceHolder 4"/>
          <p:cNvSpPr>
            <a:spLocks noGrp="1"/>
          </p:cNvSpPr>
          <p:nvPr>
            <p:ph type="body"/>
          </p:nvPr>
        </p:nvSpPr>
        <p:spPr>
          <a:xfrm>
            <a:off x="504000" y="3044160"/>
            <a:ext cx="2160000" cy="1568160"/>
          </a:xfrm>
          <a:prstGeom prst="rect">
            <a:avLst/>
          </a:prstGeom>
        </p:spPr>
        <p:txBody>
          <a:bodyPr lIns="0" rIns="0" tIns="0" bIns="0">
            <a:normAutofit fontScale="80000"/>
          </a:bodyPr>
          <a:p>
            <a:endParaRPr b="0" lang="fr-CA"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226080"/>
            <a:ext cx="9071280" cy="946080"/>
          </a:xfrm>
          <a:prstGeom prst="rect">
            <a:avLst/>
          </a:prstGeom>
        </p:spPr>
        <p:txBody>
          <a:bodyPr lIns="0" rIns="0" tIns="0" bIns="0" anchor="ctr">
            <a:noAutofit/>
          </a:bodyPr>
          <a:p>
            <a:pPr algn="ctr"/>
            <a:endParaRPr b="0" lang="fr-CA" sz="4400" spc="-1" strike="noStrike">
              <a:latin typeface="Arial"/>
            </a:endParaRPr>
          </a:p>
        </p:txBody>
      </p:sp>
      <p:sp>
        <p:nvSpPr>
          <p:cNvPr id="17" name="PlaceHolder 2"/>
          <p:cNvSpPr>
            <a:spLocks noGrp="1"/>
          </p:cNvSpPr>
          <p:nvPr>
            <p:ph type="body"/>
          </p:nvPr>
        </p:nvSpPr>
        <p:spPr>
          <a:xfrm>
            <a:off x="504000" y="1326600"/>
            <a:ext cx="2160000" cy="3287880"/>
          </a:xfrm>
          <a:prstGeom prst="rect">
            <a:avLst/>
          </a:prstGeom>
        </p:spPr>
        <p:txBody>
          <a:bodyPr lIns="0" rIns="0" tIns="0" bIns="0">
            <a:normAutofit/>
          </a:bodyPr>
          <a:p>
            <a:endParaRPr b="0" lang="fr-CA" sz="3200" spc="-1" strike="noStrike">
              <a:latin typeface="Arial"/>
            </a:endParaRPr>
          </a:p>
        </p:txBody>
      </p:sp>
      <p:sp>
        <p:nvSpPr>
          <p:cNvPr id="18" name="PlaceHolder 3"/>
          <p:cNvSpPr>
            <a:spLocks noGrp="1"/>
          </p:cNvSpPr>
          <p:nvPr>
            <p:ph type="body"/>
          </p:nvPr>
        </p:nvSpPr>
        <p:spPr>
          <a:xfrm>
            <a:off x="2772360" y="1326600"/>
            <a:ext cx="2160000" cy="1568160"/>
          </a:xfrm>
          <a:prstGeom prst="rect">
            <a:avLst/>
          </a:prstGeom>
        </p:spPr>
        <p:txBody>
          <a:bodyPr lIns="0" rIns="0" tIns="0" bIns="0">
            <a:normAutofit fontScale="80000"/>
          </a:bodyPr>
          <a:p>
            <a:endParaRPr b="0" lang="fr-CA" sz="3200" spc="-1" strike="noStrike">
              <a:latin typeface="Arial"/>
            </a:endParaRPr>
          </a:p>
        </p:txBody>
      </p:sp>
      <p:sp>
        <p:nvSpPr>
          <p:cNvPr id="19" name="PlaceHolder 4"/>
          <p:cNvSpPr>
            <a:spLocks noGrp="1"/>
          </p:cNvSpPr>
          <p:nvPr>
            <p:ph type="body"/>
          </p:nvPr>
        </p:nvSpPr>
        <p:spPr>
          <a:xfrm>
            <a:off x="2772360" y="3044160"/>
            <a:ext cx="2160000" cy="1568160"/>
          </a:xfrm>
          <a:prstGeom prst="rect">
            <a:avLst/>
          </a:prstGeom>
        </p:spPr>
        <p:txBody>
          <a:bodyPr lIns="0" rIns="0" tIns="0" bIns="0">
            <a:normAutofit fontScale="80000"/>
          </a:bodyPr>
          <a:p>
            <a:endParaRPr b="0" lang="fr-CA"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4000" y="226080"/>
            <a:ext cx="9071280" cy="946080"/>
          </a:xfrm>
          <a:prstGeom prst="rect">
            <a:avLst/>
          </a:prstGeom>
        </p:spPr>
        <p:txBody>
          <a:bodyPr lIns="0" rIns="0" tIns="0" bIns="0" anchor="ctr">
            <a:noAutofit/>
          </a:bodyPr>
          <a:p>
            <a:pPr algn="ctr"/>
            <a:endParaRPr b="0" lang="fr-CA" sz="4400" spc="-1" strike="noStrike">
              <a:latin typeface="Arial"/>
            </a:endParaRPr>
          </a:p>
        </p:txBody>
      </p:sp>
      <p:sp>
        <p:nvSpPr>
          <p:cNvPr id="21" name="PlaceHolder 2"/>
          <p:cNvSpPr>
            <a:spLocks noGrp="1"/>
          </p:cNvSpPr>
          <p:nvPr>
            <p:ph type="body"/>
          </p:nvPr>
        </p:nvSpPr>
        <p:spPr>
          <a:xfrm>
            <a:off x="504000" y="1326600"/>
            <a:ext cx="2160000" cy="1568160"/>
          </a:xfrm>
          <a:prstGeom prst="rect">
            <a:avLst/>
          </a:prstGeom>
        </p:spPr>
        <p:txBody>
          <a:bodyPr lIns="0" rIns="0" tIns="0" bIns="0">
            <a:normAutofit fontScale="80000"/>
          </a:bodyPr>
          <a:p>
            <a:endParaRPr b="0" lang="fr-CA" sz="3200" spc="-1" strike="noStrike">
              <a:latin typeface="Arial"/>
            </a:endParaRPr>
          </a:p>
        </p:txBody>
      </p:sp>
      <p:sp>
        <p:nvSpPr>
          <p:cNvPr id="22" name="PlaceHolder 3"/>
          <p:cNvSpPr>
            <a:spLocks noGrp="1"/>
          </p:cNvSpPr>
          <p:nvPr>
            <p:ph type="body"/>
          </p:nvPr>
        </p:nvSpPr>
        <p:spPr>
          <a:xfrm>
            <a:off x="2772360" y="1326600"/>
            <a:ext cx="2160000" cy="1568160"/>
          </a:xfrm>
          <a:prstGeom prst="rect">
            <a:avLst/>
          </a:prstGeom>
        </p:spPr>
        <p:txBody>
          <a:bodyPr lIns="0" rIns="0" tIns="0" bIns="0">
            <a:normAutofit fontScale="80000"/>
          </a:bodyPr>
          <a:p>
            <a:endParaRPr b="0" lang="fr-CA" sz="3200" spc="-1" strike="noStrike">
              <a:latin typeface="Arial"/>
            </a:endParaRPr>
          </a:p>
        </p:txBody>
      </p:sp>
      <p:sp>
        <p:nvSpPr>
          <p:cNvPr id="23" name="PlaceHolder 4"/>
          <p:cNvSpPr>
            <a:spLocks noGrp="1"/>
          </p:cNvSpPr>
          <p:nvPr>
            <p:ph type="body"/>
          </p:nvPr>
        </p:nvSpPr>
        <p:spPr>
          <a:xfrm>
            <a:off x="504000" y="3044160"/>
            <a:ext cx="4426560" cy="1568160"/>
          </a:xfrm>
          <a:prstGeom prst="rect">
            <a:avLst/>
          </a:prstGeom>
        </p:spPr>
        <p:txBody>
          <a:bodyPr lIns="0" rIns="0" tIns="0" bIns="0">
            <a:normAutofit/>
          </a:bodyPr>
          <a:p>
            <a:endParaRPr b="0" lang="fr-CA"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71280" cy="946080"/>
          </a:xfrm>
          <a:prstGeom prst="rect">
            <a:avLst/>
          </a:prstGeom>
        </p:spPr>
        <p:txBody>
          <a:bodyPr lIns="0" rIns="0" tIns="0" bIns="0" anchor="ctr">
            <a:noAutofit/>
          </a:bodyPr>
          <a:p>
            <a:r>
              <a:rPr b="0" lang="fr-CA" sz="1800" spc="-1" strike="noStrike">
                <a:latin typeface="Arial"/>
              </a:rPr>
              <a:t>Cliquez pour éditer le format du texte-titre</a:t>
            </a:r>
            <a:endParaRPr b="0" lang="fr-CA" sz="1800" spc="-1" strike="noStrike">
              <a:latin typeface="Arial"/>
            </a:endParaRPr>
          </a:p>
        </p:txBody>
      </p:sp>
      <p:sp>
        <p:nvSpPr>
          <p:cNvPr id="1" name="PlaceHolder 2"/>
          <p:cNvSpPr>
            <a:spLocks noGrp="1"/>
          </p:cNvSpPr>
          <p:nvPr>
            <p:ph type="body"/>
          </p:nvPr>
        </p:nvSpPr>
        <p:spPr>
          <a:xfrm>
            <a:off x="504000" y="1326600"/>
            <a:ext cx="4426560" cy="3287880"/>
          </a:xfrm>
          <a:prstGeom prst="rect">
            <a:avLst/>
          </a:prstGeom>
        </p:spPr>
        <p:txBody>
          <a:bodyPr lIns="0" rIns="0" tIns="0" bIns="0">
            <a:normAutofit fontScale="81000"/>
          </a:bodyPr>
          <a:p>
            <a:pPr marL="432000" indent="-324000">
              <a:spcBef>
                <a:spcPts val="1417"/>
              </a:spcBef>
              <a:buClr>
                <a:srgbClr val="000000"/>
              </a:buClr>
              <a:buSzPct val="45000"/>
              <a:buFont typeface="Wingdings" charset="2"/>
              <a:buChar char=""/>
            </a:pPr>
            <a:r>
              <a:rPr b="0" lang="fr-CA" sz="1800" spc="-1" strike="noStrike">
                <a:latin typeface="Arial"/>
              </a:rPr>
              <a:t>Cliquez pour éditer le format du plan de texte</a:t>
            </a:r>
            <a:endParaRPr b="0" lang="fr-CA" sz="1800" spc="-1" strike="noStrike">
              <a:latin typeface="Arial"/>
            </a:endParaRPr>
          </a:p>
          <a:p>
            <a:pPr lvl="1" marL="864000" indent="-324000">
              <a:spcBef>
                <a:spcPts val="1134"/>
              </a:spcBef>
              <a:buClr>
                <a:srgbClr val="000000"/>
              </a:buClr>
              <a:buSzPct val="75000"/>
              <a:buFont typeface="Symbol" charset="2"/>
              <a:buChar char=""/>
            </a:pPr>
            <a:r>
              <a:rPr b="0" lang="fr-CA" sz="1800" spc="-1" strike="noStrike">
                <a:latin typeface="Arial"/>
              </a:rPr>
              <a:t>Second niveau de plan</a:t>
            </a:r>
            <a:endParaRPr b="0" lang="fr-CA" sz="1800" spc="-1" strike="noStrike">
              <a:latin typeface="Arial"/>
            </a:endParaRPr>
          </a:p>
          <a:p>
            <a:pPr lvl="2" marL="1296000" indent="-288000">
              <a:spcBef>
                <a:spcPts val="850"/>
              </a:spcBef>
              <a:buClr>
                <a:srgbClr val="000000"/>
              </a:buClr>
              <a:buSzPct val="45000"/>
              <a:buFont typeface="Wingdings" charset="2"/>
              <a:buChar char=""/>
            </a:pPr>
            <a:r>
              <a:rPr b="0" lang="fr-CA" sz="1800" spc="-1" strike="noStrike">
                <a:latin typeface="Arial"/>
              </a:rPr>
              <a:t>Troisième niveau de plan</a:t>
            </a:r>
            <a:endParaRPr b="0" lang="fr-CA" sz="1800" spc="-1" strike="noStrike">
              <a:latin typeface="Arial"/>
            </a:endParaRPr>
          </a:p>
          <a:p>
            <a:pPr lvl="3" marL="1728000" indent="-216000">
              <a:spcBef>
                <a:spcPts val="567"/>
              </a:spcBef>
              <a:buClr>
                <a:srgbClr val="000000"/>
              </a:buClr>
              <a:buSzPct val="75000"/>
              <a:buFont typeface="Symbol" charset="2"/>
              <a:buChar char=""/>
            </a:pPr>
            <a:r>
              <a:rPr b="0" lang="fr-CA" sz="1800" spc="-1" strike="noStrike">
                <a:latin typeface="Arial"/>
              </a:rPr>
              <a:t>Quatrième niveau de plan</a:t>
            </a:r>
            <a:endParaRPr b="0" lang="fr-CA" sz="1800" spc="-1" strike="noStrike">
              <a:latin typeface="Arial"/>
            </a:endParaRPr>
          </a:p>
          <a:p>
            <a:pPr lvl="4" marL="2160000" indent="-216000">
              <a:spcBef>
                <a:spcPts val="283"/>
              </a:spcBef>
              <a:buClr>
                <a:srgbClr val="000000"/>
              </a:buClr>
              <a:buSzPct val="45000"/>
              <a:buFont typeface="Wingdings" charset="2"/>
              <a:buChar char=""/>
            </a:pPr>
            <a:r>
              <a:rPr b="0" lang="fr-CA" sz="1800" spc="-1" strike="noStrike">
                <a:latin typeface="Arial"/>
              </a:rPr>
              <a:t>Cinquième niveau de plan</a:t>
            </a:r>
            <a:endParaRPr b="0" lang="fr-CA" sz="1800" spc="-1" strike="noStrike">
              <a:latin typeface="Arial"/>
            </a:endParaRPr>
          </a:p>
          <a:p>
            <a:pPr lvl="5" marL="2592000" indent="-216000">
              <a:spcBef>
                <a:spcPts val="283"/>
              </a:spcBef>
              <a:buClr>
                <a:srgbClr val="000000"/>
              </a:buClr>
              <a:buSzPct val="45000"/>
              <a:buFont typeface="Wingdings" charset="2"/>
              <a:buChar char=""/>
            </a:pPr>
            <a:r>
              <a:rPr b="0" lang="fr-CA" sz="1800" spc="-1" strike="noStrike">
                <a:latin typeface="Arial"/>
              </a:rPr>
              <a:t>Sixième niveau de plan</a:t>
            </a:r>
            <a:endParaRPr b="0" lang="fr-CA" sz="1800" spc="-1" strike="noStrike">
              <a:latin typeface="Arial"/>
            </a:endParaRPr>
          </a:p>
          <a:p>
            <a:pPr lvl="6" marL="3024000" indent="-216000">
              <a:spcBef>
                <a:spcPts val="283"/>
              </a:spcBef>
              <a:buClr>
                <a:srgbClr val="000000"/>
              </a:buClr>
              <a:buSzPct val="45000"/>
              <a:buFont typeface="Wingdings" charset="2"/>
              <a:buChar char=""/>
            </a:pPr>
            <a:r>
              <a:rPr b="0" lang="fr-CA" sz="1800" spc="-1" strike="noStrike">
                <a:latin typeface="Arial"/>
              </a:rPr>
              <a:t>Septième niveau de plan</a:t>
            </a:r>
            <a:endParaRPr b="0" lang="fr-CA" sz="1800" spc="-1" strike="noStrike">
              <a:latin typeface="Arial"/>
            </a:endParaRPr>
          </a:p>
        </p:txBody>
      </p:sp>
      <p:sp>
        <p:nvSpPr>
          <p:cNvPr id="2" name="PlaceHolder 3"/>
          <p:cNvSpPr>
            <a:spLocks noGrp="1"/>
          </p:cNvSpPr>
          <p:nvPr>
            <p:ph type="body"/>
          </p:nvPr>
        </p:nvSpPr>
        <p:spPr>
          <a:xfrm>
            <a:off x="5152680" y="1326600"/>
            <a:ext cx="4426560" cy="3287880"/>
          </a:xfrm>
          <a:prstGeom prst="rect">
            <a:avLst/>
          </a:prstGeom>
        </p:spPr>
        <p:txBody>
          <a:bodyPr lIns="0" rIns="0" tIns="0" bIns="0">
            <a:normAutofit fontScale="81000"/>
          </a:bodyPr>
          <a:p>
            <a:pPr marL="432000" indent="-324000">
              <a:spcBef>
                <a:spcPts val="1417"/>
              </a:spcBef>
              <a:buClr>
                <a:srgbClr val="000000"/>
              </a:buClr>
              <a:buSzPct val="45000"/>
              <a:buFont typeface="Wingdings" charset="2"/>
              <a:buChar char=""/>
            </a:pPr>
            <a:r>
              <a:rPr b="0" lang="fr-CA" sz="1800" spc="-1" strike="noStrike">
                <a:latin typeface="Arial"/>
              </a:rPr>
              <a:t>Cliquez pour éditer le format du plan de texte</a:t>
            </a:r>
            <a:endParaRPr b="0" lang="fr-CA" sz="1800" spc="-1" strike="noStrike">
              <a:latin typeface="Arial"/>
            </a:endParaRPr>
          </a:p>
          <a:p>
            <a:pPr lvl="1" marL="864000" indent="-324000">
              <a:spcBef>
                <a:spcPts val="1134"/>
              </a:spcBef>
              <a:buClr>
                <a:srgbClr val="000000"/>
              </a:buClr>
              <a:buSzPct val="75000"/>
              <a:buFont typeface="Symbol" charset="2"/>
              <a:buChar char=""/>
            </a:pPr>
            <a:r>
              <a:rPr b="0" lang="fr-CA" sz="1800" spc="-1" strike="noStrike">
                <a:latin typeface="Arial"/>
              </a:rPr>
              <a:t>Second niveau de plan</a:t>
            </a:r>
            <a:endParaRPr b="0" lang="fr-CA" sz="1800" spc="-1" strike="noStrike">
              <a:latin typeface="Arial"/>
            </a:endParaRPr>
          </a:p>
          <a:p>
            <a:pPr lvl="2" marL="1296000" indent="-288000">
              <a:spcBef>
                <a:spcPts val="850"/>
              </a:spcBef>
              <a:buClr>
                <a:srgbClr val="000000"/>
              </a:buClr>
              <a:buSzPct val="45000"/>
              <a:buFont typeface="Wingdings" charset="2"/>
              <a:buChar char=""/>
            </a:pPr>
            <a:r>
              <a:rPr b="0" lang="fr-CA" sz="1800" spc="-1" strike="noStrike">
                <a:latin typeface="Arial"/>
              </a:rPr>
              <a:t>Troisième niveau de plan</a:t>
            </a:r>
            <a:endParaRPr b="0" lang="fr-CA" sz="1800" spc="-1" strike="noStrike">
              <a:latin typeface="Arial"/>
            </a:endParaRPr>
          </a:p>
          <a:p>
            <a:pPr lvl="3" marL="1728000" indent="-216000">
              <a:spcBef>
                <a:spcPts val="567"/>
              </a:spcBef>
              <a:buClr>
                <a:srgbClr val="000000"/>
              </a:buClr>
              <a:buSzPct val="75000"/>
              <a:buFont typeface="Symbol" charset="2"/>
              <a:buChar char=""/>
            </a:pPr>
            <a:r>
              <a:rPr b="0" lang="fr-CA" sz="1800" spc="-1" strike="noStrike">
                <a:latin typeface="Arial"/>
              </a:rPr>
              <a:t>Quatrième niveau de plan</a:t>
            </a:r>
            <a:endParaRPr b="0" lang="fr-CA" sz="1800" spc="-1" strike="noStrike">
              <a:latin typeface="Arial"/>
            </a:endParaRPr>
          </a:p>
          <a:p>
            <a:pPr lvl="4" marL="2160000" indent="-216000">
              <a:spcBef>
                <a:spcPts val="283"/>
              </a:spcBef>
              <a:buClr>
                <a:srgbClr val="000000"/>
              </a:buClr>
              <a:buSzPct val="45000"/>
              <a:buFont typeface="Wingdings" charset="2"/>
              <a:buChar char=""/>
            </a:pPr>
            <a:r>
              <a:rPr b="0" lang="fr-CA" sz="1800" spc="-1" strike="noStrike">
                <a:latin typeface="Arial"/>
              </a:rPr>
              <a:t>Cinquième niveau de plan</a:t>
            </a:r>
            <a:endParaRPr b="0" lang="fr-CA" sz="1800" spc="-1" strike="noStrike">
              <a:latin typeface="Arial"/>
            </a:endParaRPr>
          </a:p>
          <a:p>
            <a:pPr lvl="5" marL="2592000" indent="-216000">
              <a:spcBef>
                <a:spcPts val="283"/>
              </a:spcBef>
              <a:buClr>
                <a:srgbClr val="000000"/>
              </a:buClr>
              <a:buSzPct val="45000"/>
              <a:buFont typeface="Wingdings" charset="2"/>
              <a:buChar char=""/>
            </a:pPr>
            <a:r>
              <a:rPr b="0" lang="fr-CA" sz="1800" spc="-1" strike="noStrike">
                <a:latin typeface="Arial"/>
              </a:rPr>
              <a:t>Sixième niveau de plan</a:t>
            </a:r>
            <a:endParaRPr b="0" lang="fr-CA" sz="1800" spc="-1" strike="noStrike">
              <a:latin typeface="Arial"/>
            </a:endParaRPr>
          </a:p>
          <a:p>
            <a:pPr lvl="6" marL="3024000" indent="-216000">
              <a:spcBef>
                <a:spcPts val="283"/>
              </a:spcBef>
              <a:buClr>
                <a:srgbClr val="000000"/>
              </a:buClr>
              <a:buSzPct val="45000"/>
              <a:buFont typeface="Wingdings" charset="2"/>
              <a:buChar char=""/>
            </a:pPr>
            <a:r>
              <a:rPr b="0" lang="fr-CA" sz="1800" spc="-1" strike="noStrike">
                <a:latin typeface="Arial"/>
              </a:rPr>
              <a:t>Septième niveau de plan</a:t>
            </a:r>
            <a:endParaRPr b="0" lang="fr-CA"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4.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4.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4.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4.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CustomShape 1"/>
          <p:cNvSpPr/>
          <p:nvPr/>
        </p:nvSpPr>
        <p:spPr>
          <a:xfrm>
            <a:off x="504000" y="225000"/>
            <a:ext cx="9071280" cy="946080"/>
          </a:xfrm>
          <a:prstGeom prst="rect">
            <a:avLst/>
          </a:prstGeom>
          <a:noFill/>
          <a:ln w="0">
            <a:solidFill>
              <a:srgbClr val="3465a4"/>
            </a:solidFill>
          </a:ln>
        </p:spPr>
        <p:style>
          <a:lnRef idx="0"/>
          <a:fillRef idx="0"/>
          <a:effectRef idx="0"/>
          <a:fontRef idx="minor"/>
        </p:style>
        <p:txBody>
          <a:bodyPr lIns="0" rIns="0" tIns="0" bIns="0" anchor="ctr">
            <a:noAutofit/>
          </a:bodyPr>
          <a:p>
            <a:pPr algn="ctr">
              <a:lnSpc>
                <a:spcPct val="100000"/>
              </a:lnSpc>
            </a:pPr>
            <a:r>
              <a:rPr b="1" lang="fr-CA" sz="3200" spc="-1" strike="noStrike">
                <a:latin typeface="Arial"/>
              </a:rPr>
              <a:t>Rolling dice simulation</a:t>
            </a:r>
            <a:br/>
            <a:r>
              <a:rPr b="0" lang="fr-CA" sz="2600" spc="-1" strike="noStrike" u="sng">
                <a:uFillTx/>
                <a:latin typeface="Arial"/>
              </a:rPr>
              <a:t>Scene #1 : Game start</a:t>
            </a:r>
            <a:endParaRPr b="0" lang="fr-CA" sz="2600" spc="-1" strike="noStrike">
              <a:latin typeface="Arial"/>
            </a:endParaRPr>
          </a:p>
        </p:txBody>
      </p:sp>
      <p:pic>
        <p:nvPicPr>
          <p:cNvPr id="40" name="" descr=""/>
          <p:cNvPicPr/>
          <p:nvPr/>
        </p:nvPicPr>
        <p:blipFill>
          <a:blip r:embed="rId1"/>
          <a:stretch/>
        </p:blipFill>
        <p:spPr>
          <a:xfrm>
            <a:off x="783000" y="1261080"/>
            <a:ext cx="8514000" cy="3094560"/>
          </a:xfrm>
          <a:prstGeom prst="rect">
            <a:avLst/>
          </a:prstGeom>
          <a:ln w="0">
            <a:solidFill>
              <a:srgbClr val="3465a4"/>
            </a:solidFill>
            <a:prstDash val="sysDot"/>
          </a:ln>
        </p:spPr>
      </p:pic>
      <p:sp>
        <p:nvSpPr>
          <p:cNvPr id="41" name="CustomShape 2"/>
          <p:cNvSpPr/>
          <p:nvPr/>
        </p:nvSpPr>
        <p:spPr>
          <a:xfrm>
            <a:off x="503640" y="4428000"/>
            <a:ext cx="9075600" cy="1014480"/>
          </a:xfrm>
          <a:prstGeom prst="rect">
            <a:avLst/>
          </a:prstGeom>
          <a:noFill/>
          <a:ln w="0">
            <a:solidFill>
              <a:srgbClr val="3465a4"/>
            </a:solidFill>
          </a:ln>
        </p:spPr>
        <p:style>
          <a:lnRef idx="0"/>
          <a:fillRef idx="0"/>
          <a:effectRef idx="0"/>
          <a:fontRef idx="minor"/>
        </p:style>
        <p:txBody>
          <a:bodyPr lIns="0" rIns="0" tIns="0" bIns="0">
            <a:normAutofit/>
          </a:bodyPr>
          <a:p>
            <a:pPr algn="ctr">
              <a:lnSpc>
                <a:spcPct val="100000"/>
              </a:lnSpc>
            </a:pPr>
            <a:r>
              <a:rPr b="0" lang="fr-CA" sz="1800" spc="-1" strike="noStrike">
                <a:latin typeface="Times New Roman"/>
              </a:rPr>
              <a:t>This is the initial state of a game. The application is awaiting for a user input, which only option is to select a dice by clicking/taping the dice group.</a:t>
            </a:r>
            <a:endParaRPr b="0" lang="fr-CA"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CustomShape 1"/>
          <p:cNvSpPr/>
          <p:nvPr/>
        </p:nvSpPr>
        <p:spPr>
          <a:xfrm>
            <a:off x="504000" y="225000"/>
            <a:ext cx="9071280" cy="946080"/>
          </a:xfrm>
          <a:prstGeom prst="rect">
            <a:avLst/>
          </a:prstGeom>
          <a:noFill/>
          <a:ln w="0">
            <a:solidFill>
              <a:srgbClr val="3465a4"/>
            </a:solidFill>
          </a:ln>
        </p:spPr>
        <p:style>
          <a:lnRef idx="0"/>
          <a:fillRef idx="0"/>
          <a:effectRef idx="0"/>
          <a:fontRef idx="minor"/>
        </p:style>
        <p:txBody>
          <a:bodyPr lIns="0" rIns="0" tIns="0" bIns="0" anchor="ctr">
            <a:noAutofit/>
          </a:bodyPr>
          <a:p>
            <a:pPr algn="ctr">
              <a:lnSpc>
                <a:spcPct val="100000"/>
              </a:lnSpc>
            </a:pPr>
            <a:r>
              <a:rPr b="1" lang="fr-CA" sz="3200" spc="-1" strike="noStrike">
                <a:latin typeface="Arial"/>
              </a:rPr>
              <a:t>Rolling dice simulation</a:t>
            </a:r>
            <a:br/>
            <a:r>
              <a:rPr b="0" lang="fr-CA" sz="2600" spc="-1" strike="noStrike">
                <a:latin typeface="Arial"/>
              </a:rPr>
              <a:t>Scene #2 : Preroll</a:t>
            </a:r>
            <a:endParaRPr b="0" lang="fr-CA" sz="2600" spc="-1" strike="noStrike">
              <a:latin typeface="Arial"/>
            </a:endParaRPr>
          </a:p>
        </p:txBody>
      </p:sp>
      <p:pic>
        <p:nvPicPr>
          <p:cNvPr id="43" name="" descr=""/>
          <p:cNvPicPr/>
          <p:nvPr/>
        </p:nvPicPr>
        <p:blipFill>
          <a:blip r:embed="rId1"/>
          <a:stretch/>
        </p:blipFill>
        <p:spPr>
          <a:xfrm>
            <a:off x="783000" y="1261080"/>
            <a:ext cx="8514000" cy="3094560"/>
          </a:xfrm>
          <a:prstGeom prst="rect">
            <a:avLst/>
          </a:prstGeom>
          <a:ln w="0">
            <a:solidFill>
              <a:srgbClr val="3465a4"/>
            </a:solidFill>
            <a:prstDash val="sysDot"/>
          </a:ln>
        </p:spPr>
      </p:pic>
      <p:sp>
        <p:nvSpPr>
          <p:cNvPr id="44" name="CustomShape 2"/>
          <p:cNvSpPr/>
          <p:nvPr/>
        </p:nvSpPr>
        <p:spPr>
          <a:xfrm>
            <a:off x="503640" y="4428000"/>
            <a:ext cx="9075600" cy="1014480"/>
          </a:xfrm>
          <a:prstGeom prst="rect">
            <a:avLst/>
          </a:prstGeom>
          <a:noFill/>
          <a:ln w="0">
            <a:solidFill>
              <a:srgbClr val="3465a4"/>
            </a:solidFill>
          </a:ln>
        </p:spPr>
        <p:style>
          <a:lnRef idx="0"/>
          <a:fillRef idx="0"/>
          <a:effectRef idx="0"/>
          <a:fontRef idx="minor"/>
        </p:style>
        <p:txBody>
          <a:bodyPr lIns="0" rIns="0" tIns="0" bIns="0">
            <a:normAutofit/>
          </a:bodyPr>
          <a:p>
            <a:pPr algn="ctr">
              <a:lnSpc>
                <a:spcPct val="100000"/>
              </a:lnSpc>
            </a:pPr>
            <a:r>
              <a:rPr b="0" lang="fr-CA" sz="1800" spc="-1" strike="noStrike">
                <a:latin typeface="Times New Roman"/>
              </a:rPr>
              <a:t>The player has chosen his first dice which is raised up and ready to roll. The player has now the option to mix it before rolling it : but it is not required, he could roll by left clicking the dice.</a:t>
            </a:r>
            <a:endParaRPr b="0" lang="fr-CA"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 name="CustomShape 1"/>
          <p:cNvSpPr/>
          <p:nvPr/>
        </p:nvSpPr>
        <p:spPr>
          <a:xfrm>
            <a:off x="504000" y="225000"/>
            <a:ext cx="9071280" cy="946080"/>
          </a:xfrm>
          <a:prstGeom prst="rect">
            <a:avLst/>
          </a:prstGeom>
          <a:noFill/>
          <a:ln w="0">
            <a:solidFill>
              <a:srgbClr val="3465a4"/>
            </a:solidFill>
          </a:ln>
        </p:spPr>
        <p:style>
          <a:lnRef idx="0"/>
          <a:fillRef idx="0"/>
          <a:effectRef idx="0"/>
          <a:fontRef idx="minor"/>
        </p:style>
        <p:txBody>
          <a:bodyPr lIns="0" rIns="0" tIns="0" bIns="0" anchor="ctr">
            <a:noAutofit/>
          </a:bodyPr>
          <a:p>
            <a:pPr algn="ctr">
              <a:lnSpc>
                <a:spcPct val="100000"/>
              </a:lnSpc>
            </a:pPr>
            <a:r>
              <a:rPr b="1" lang="fr-CA" sz="3200" spc="-1" strike="noStrike">
                <a:latin typeface="Arial"/>
              </a:rPr>
              <a:t>Rolling dice simulation</a:t>
            </a:r>
            <a:br/>
            <a:r>
              <a:rPr b="0" lang="fr-CA" sz="2600" spc="-1" strike="noStrike">
                <a:latin typeface="Arial"/>
              </a:rPr>
              <a:t>Scene #3 : Dice mixed</a:t>
            </a:r>
            <a:endParaRPr b="0" lang="fr-CA" sz="2600" spc="-1" strike="noStrike">
              <a:latin typeface="Arial"/>
            </a:endParaRPr>
          </a:p>
        </p:txBody>
      </p:sp>
      <p:pic>
        <p:nvPicPr>
          <p:cNvPr id="46" name="" descr=""/>
          <p:cNvPicPr/>
          <p:nvPr/>
        </p:nvPicPr>
        <p:blipFill>
          <a:blip r:embed="rId1"/>
          <a:stretch/>
        </p:blipFill>
        <p:spPr>
          <a:xfrm>
            <a:off x="783000" y="1261080"/>
            <a:ext cx="8514000" cy="3094560"/>
          </a:xfrm>
          <a:prstGeom prst="rect">
            <a:avLst/>
          </a:prstGeom>
          <a:ln w="0">
            <a:solidFill>
              <a:srgbClr val="3465a4"/>
            </a:solidFill>
            <a:prstDash val="sysDot"/>
          </a:ln>
        </p:spPr>
      </p:pic>
      <p:sp>
        <p:nvSpPr>
          <p:cNvPr id="47" name="CustomShape 2"/>
          <p:cNvSpPr/>
          <p:nvPr/>
        </p:nvSpPr>
        <p:spPr>
          <a:xfrm>
            <a:off x="503640" y="4428000"/>
            <a:ext cx="9075600" cy="1014480"/>
          </a:xfrm>
          <a:prstGeom prst="rect">
            <a:avLst/>
          </a:prstGeom>
          <a:noFill/>
          <a:ln w="0">
            <a:solidFill>
              <a:srgbClr val="3465a4"/>
            </a:solidFill>
          </a:ln>
        </p:spPr>
        <p:style>
          <a:lnRef idx="0"/>
          <a:fillRef idx="0"/>
          <a:effectRef idx="0"/>
          <a:fontRef idx="minor"/>
        </p:style>
        <p:txBody>
          <a:bodyPr lIns="0" rIns="0" tIns="0" bIns="0">
            <a:normAutofit/>
          </a:bodyPr>
          <a:p>
            <a:pPr algn="ctr">
              <a:lnSpc>
                <a:spcPct val="100000"/>
              </a:lnSpc>
            </a:pPr>
            <a:r>
              <a:rPr b="0" lang="fr-CA" sz="1800" spc="-1" strike="noStrike">
                <a:latin typeface="Times New Roman"/>
              </a:rPr>
              <a:t>The player has mixed the dice. On a normal computer this could be done by pressing the mouse right button, dragging it into a random direction on the screen and then, releasing the mouse right button.</a:t>
            </a:r>
            <a:endParaRPr b="0" lang="fr-CA"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CustomShape 1"/>
          <p:cNvSpPr/>
          <p:nvPr/>
        </p:nvSpPr>
        <p:spPr>
          <a:xfrm>
            <a:off x="504000" y="225000"/>
            <a:ext cx="9071280" cy="946080"/>
          </a:xfrm>
          <a:prstGeom prst="rect">
            <a:avLst/>
          </a:prstGeom>
          <a:noFill/>
          <a:ln w="0">
            <a:solidFill>
              <a:srgbClr val="3465a4"/>
            </a:solidFill>
          </a:ln>
        </p:spPr>
        <p:style>
          <a:lnRef idx="0"/>
          <a:fillRef idx="0"/>
          <a:effectRef idx="0"/>
          <a:fontRef idx="minor"/>
        </p:style>
        <p:txBody>
          <a:bodyPr lIns="0" rIns="0" tIns="0" bIns="0" anchor="ctr">
            <a:noAutofit/>
          </a:bodyPr>
          <a:p>
            <a:pPr algn="ctr">
              <a:lnSpc>
                <a:spcPct val="100000"/>
              </a:lnSpc>
            </a:pPr>
            <a:r>
              <a:rPr b="1" lang="fr-CA" sz="3200" spc="-1" strike="noStrike">
                <a:latin typeface="Arial"/>
              </a:rPr>
              <a:t>Rolling dice simulation</a:t>
            </a:r>
            <a:br/>
            <a:r>
              <a:rPr b="0" lang="fr-CA" sz="2600" spc="-1" strike="noStrike">
                <a:latin typeface="Arial"/>
              </a:rPr>
              <a:t>Scene #4 : Roll</a:t>
            </a:r>
            <a:endParaRPr b="0" lang="fr-CA" sz="2600" spc="-1" strike="noStrike">
              <a:latin typeface="Arial"/>
            </a:endParaRPr>
          </a:p>
        </p:txBody>
      </p:sp>
      <p:pic>
        <p:nvPicPr>
          <p:cNvPr id="49" name="" descr=""/>
          <p:cNvPicPr/>
          <p:nvPr/>
        </p:nvPicPr>
        <p:blipFill>
          <a:blip r:embed="rId1"/>
          <a:stretch/>
        </p:blipFill>
        <p:spPr>
          <a:xfrm>
            <a:off x="783000" y="1261080"/>
            <a:ext cx="8514000" cy="3094560"/>
          </a:xfrm>
          <a:prstGeom prst="rect">
            <a:avLst/>
          </a:prstGeom>
          <a:ln w="0">
            <a:solidFill>
              <a:srgbClr val="3465a4"/>
            </a:solidFill>
            <a:prstDash val="sysDot"/>
          </a:ln>
        </p:spPr>
      </p:pic>
      <p:sp>
        <p:nvSpPr>
          <p:cNvPr id="50" name="CustomShape 2"/>
          <p:cNvSpPr/>
          <p:nvPr/>
        </p:nvSpPr>
        <p:spPr>
          <a:xfrm>
            <a:off x="503640" y="4428000"/>
            <a:ext cx="9075600" cy="1014480"/>
          </a:xfrm>
          <a:prstGeom prst="rect">
            <a:avLst/>
          </a:prstGeom>
          <a:noFill/>
          <a:ln w="0">
            <a:solidFill>
              <a:srgbClr val="3465a4"/>
            </a:solidFill>
          </a:ln>
        </p:spPr>
        <p:style>
          <a:lnRef idx="0"/>
          <a:fillRef idx="0"/>
          <a:effectRef idx="0"/>
          <a:fontRef idx="minor"/>
        </p:style>
        <p:txBody>
          <a:bodyPr lIns="0" rIns="0" tIns="0" bIns="0">
            <a:normAutofit fontScale="45000"/>
          </a:bodyPr>
          <a:p>
            <a:pPr algn="ctr">
              <a:lnSpc>
                <a:spcPct val="100000"/>
              </a:lnSpc>
            </a:pPr>
            <a:r>
              <a:rPr b="0" lang="fr-CA" sz="2400" spc="-1" strike="noStrike">
                <a:latin typeface="Times New Roman"/>
              </a:rPr>
              <a:t>The player has rolled his first dice. The dice then fell to the game board, bounced and rolled until it stopped showing its result on its top face. The player will now choose an other dice by left clicking on the dice group. The game then loop back from scene #2 until no dice are left in the initial dice group.</a:t>
            </a:r>
            <a:endParaRPr b="0" lang="fr-CA" sz="2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CustomShape 1"/>
          <p:cNvSpPr/>
          <p:nvPr/>
        </p:nvSpPr>
        <p:spPr>
          <a:xfrm>
            <a:off x="504000" y="225000"/>
            <a:ext cx="9071280" cy="946080"/>
          </a:xfrm>
          <a:prstGeom prst="rect">
            <a:avLst/>
          </a:prstGeom>
          <a:noFill/>
          <a:ln w="0">
            <a:solidFill>
              <a:srgbClr val="3465a4"/>
            </a:solidFill>
          </a:ln>
        </p:spPr>
        <p:style>
          <a:lnRef idx="0"/>
          <a:fillRef idx="0"/>
          <a:effectRef idx="0"/>
          <a:fontRef idx="minor"/>
        </p:style>
        <p:txBody>
          <a:bodyPr lIns="0" rIns="0" tIns="0" bIns="0" anchor="ctr">
            <a:noAutofit/>
          </a:bodyPr>
          <a:p>
            <a:pPr algn="ctr">
              <a:lnSpc>
                <a:spcPct val="100000"/>
              </a:lnSpc>
            </a:pPr>
            <a:r>
              <a:rPr b="1" lang="fr-CA" sz="3200" spc="-1" strike="noStrike">
                <a:latin typeface="Arial"/>
              </a:rPr>
              <a:t>Rolling dice simulation</a:t>
            </a:r>
            <a:br/>
            <a:r>
              <a:rPr b="0" lang="fr-CA" sz="2600" spc="-1" strike="noStrike">
                <a:latin typeface="Arial"/>
              </a:rPr>
              <a:t>Scene #5 : Game over</a:t>
            </a:r>
            <a:endParaRPr b="0" lang="fr-CA" sz="2600" spc="-1" strike="noStrike">
              <a:latin typeface="Arial"/>
            </a:endParaRPr>
          </a:p>
        </p:txBody>
      </p:sp>
      <p:pic>
        <p:nvPicPr>
          <p:cNvPr id="52" name="" descr=""/>
          <p:cNvPicPr/>
          <p:nvPr/>
        </p:nvPicPr>
        <p:blipFill>
          <a:blip r:embed="rId1"/>
          <a:stretch/>
        </p:blipFill>
        <p:spPr>
          <a:xfrm>
            <a:off x="783000" y="1261080"/>
            <a:ext cx="8514000" cy="3094560"/>
          </a:xfrm>
          <a:prstGeom prst="rect">
            <a:avLst/>
          </a:prstGeom>
          <a:ln w="0">
            <a:solidFill>
              <a:srgbClr val="3465a4"/>
            </a:solidFill>
            <a:prstDash val="sysDot"/>
          </a:ln>
        </p:spPr>
      </p:pic>
      <p:sp>
        <p:nvSpPr>
          <p:cNvPr id="53" name="CustomShape 2"/>
          <p:cNvSpPr/>
          <p:nvPr/>
        </p:nvSpPr>
        <p:spPr>
          <a:xfrm>
            <a:off x="503640" y="4428000"/>
            <a:ext cx="9075600" cy="1014480"/>
          </a:xfrm>
          <a:prstGeom prst="rect">
            <a:avLst/>
          </a:prstGeom>
          <a:noFill/>
          <a:ln w="0">
            <a:solidFill>
              <a:srgbClr val="3465a4"/>
            </a:solidFill>
          </a:ln>
        </p:spPr>
        <p:style>
          <a:lnRef idx="0"/>
          <a:fillRef idx="0"/>
          <a:effectRef idx="0"/>
          <a:fontRef idx="minor"/>
        </p:style>
        <p:txBody>
          <a:bodyPr lIns="0" rIns="0" tIns="0" bIns="0">
            <a:normAutofit/>
          </a:bodyPr>
          <a:p>
            <a:pPr algn="ctr">
              <a:lnSpc>
                <a:spcPct val="100000"/>
              </a:lnSpc>
            </a:pPr>
            <a:r>
              <a:rPr b="0" lang="fr-CA" sz="1800" spc="-1" strike="noStrike">
                <a:latin typeface="Times New Roman"/>
              </a:rPr>
              <a:t>The player has rolled all his dice. A left click on the game surface or a dice will start a new game, then the game go back to scene #1.</a:t>
            </a:r>
            <a:endParaRPr b="0" lang="fr-CA"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96</TotalTime>
  <Application>LibreOffice/7.0.4.2$Windows_X86_64 LibreOffice_project/dcf040e67528d9187c66b2379df5ea4407429775</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2021-01-08T10:11:32Z</dcterms:created>
  <dc:creator/>
  <dc:description/>
  <dc:language>fr-CA</dc:language>
  <cp:lastModifiedBy/>
  <dcterms:modified xsi:type="dcterms:W3CDTF">2021-01-11T15:16:47Z</dcterms:modified>
  <cp:revision>5</cp:revision>
  <dc:subject/>
  <dc:title/>
</cp:coreProperties>
</file>

<file path=docProps/custom.xml><?xml version="1.0" encoding="utf-8"?>
<Properties xmlns="http://schemas.openxmlformats.org/officeDocument/2006/custom-properties" xmlns:vt="http://schemas.openxmlformats.org/officeDocument/2006/docPropsVTypes"/>
</file>